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2A159E94-1B67-42C9-B0A8-90409FCA2BE7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766A06B-12CE-4135-93F0-FAD20EEAD652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9E94-1B67-42C9-B0A8-90409FCA2BE7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06B-12CE-4135-93F0-FAD20EEAD6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9E94-1B67-42C9-B0A8-90409FCA2BE7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06B-12CE-4135-93F0-FAD20EEAD652}" type="slidenum">
              <a:rPr lang="en-US" smtClean="0"/>
              <a:t>‹#›</a:t>
            </a:fld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A159E94-1B67-42C9-B0A8-90409FCA2BE7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766A06B-12CE-4135-93F0-FAD20EEAD65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9E94-1B67-42C9-B0A8-90409FCA2BE7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766A06B-12CE-4135-93F0-FAD20EEAD65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A159E94-1B67-42C9-B0A8-90409FCA2BE7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766A06B-12CE-4135-93F0-FAD20EEAD65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A159E94-1B67-42C9-B0A8-90409FCA2BE7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766A06B-12CE-4135-93F0-FAD20EEAD65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9E94-1B67-42C9-B0A8-90409FCA2BE7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766A06B-12CE-4135-93F0-FAD20EEAD652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59E94-1B67-42C9-B0A8-90409FCA2BE7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766A06B-12CE-4135-93F0-FAD20EEAD65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A159E94-1B67-42C9-B0A8-90409FCA2BE7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766A06B-12CE-4135-93F0-FAD20EEAD652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2A159E94-1B67-42C9-B0A8-90409FCA2BE7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B766A06B-12CE-4135-93F0-FAD20EEAD65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2A159E94-1B67-42C9-B0A8-90409FCA2BE7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B766A06B-12CE-4135-93F0-FAD20EEAD652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ickr.com/search/?w=getty&amp;q=slavery&amp;m=text" TargetMode="External"/><Relationship Id="rId2" Type="http://schemas.openxmlformats.org/officeDocument/2006/relationships/hyperlink" Target="http://www.flickr.com/photos/djmatt/1571090247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lickr.com/photos/from_barbs_garden_and_beyond/5940407018/" TargetMode="External"/><Relationship Id="rId4" Type="http://schemas.openxmlformats.org/officeDocument/2006/relationships/hyperlink" Target="http://www.flickr.com/photos/areyarey/380837636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Khadija Mumford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Identity and Immigration Digital Essay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41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de 1.wav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600" y="259400"/>
            <a:ext cx="609600" cy="6096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90600" y="587829"/>
            <a:ext cx="7848600" cy="6008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84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4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eah.wav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3400" y="646611"/>
            <a:ext cx="609600" cy="60960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27200" y="457200"/>
            <a:ext cx="74168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761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0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eah 2.wav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600" y="685800"/>
            <a:ext cx="609600" cy="609600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040674"/>
            <a:ext cx="6991922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831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eah 3.wav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457136"/>
            <a:ext cx="609600" cy="609600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986118"/>
            <a:ext cx="7233158" cy="5414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28800" y="1026395"/>
            <a:ext cx="7112000" cy="5334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113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81000" y="12954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>
              <a:hlinkClick r:id="rId2"/>
            </a:endParaRP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http://www.flickr.com/photos/djmatt/1571090247/</a:t>
            </a:r>
            <a:r>
              <a:rPr lang="en-US" dirty="0" smtClean="0"/>
              <a:t> (fireworks)</a:t>
            </a:r>
          </a:p>
          <a:p>
            <a:r>
              <a:rPr lang="en-US" u="sng" dirty="0">
                <a:hlinkClick r:id="rId3"/>
              </a:rPr>
              <a:t>http://www.flickr.com/search/?w=getty&amp;q=slavery&amp;m=text</a:t>
            </a:r>
            <a:r>
              <a:rPr lang="en-US" dirty="0"/>
              <a:t> (slave) </a:t>
            </a:r>
          </a:p>
          <a:p>
            <a:r>
              <a:rPr lang="en-US" u="sng" dirty="0">
                <a:hlinkClick r:id="rId4"/>
              </a:rPr>
              <a:t>http://www.flickr.com/photos/areyarey/380837636/</a:t>
            </a:r>
            <a:r>
              <a:rPr lang="en-US" dirty="0"/>
              <a:t> (people in the field) 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http://www.flickr.com/photos/from_barbs_garden_and_beyond/5940407018/</a:t>
            </a:r>
            <a:r>
              <a:rPr lang="en-US" dirty="0" smtClean="0"/>
              <a:t> (flags)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7024744" cy="1143000"/>
          </a:xfrm>
        </p:spPr>
        <p:txBody>
          <a:bodyPr/>
          <a:lstStyle/>
          <a:p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85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72</TotalTime>
  <Words>40</Words>
  <Application>Microsoft Office PowerPoint</Application>
  <PresentationFormat>On-screen Show (4:3)</PresentationFormat>
  <Paragraphs>8</Paragraphs>
  <Slides>6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BlackTie</vt:lpstr>
      <vt:lpstr>Identity and Immigration Digital Essay  </vt:lpstr>
      <vt:lpstr>PowerPoint Presentation</vt:lpstr>
      <vt:lpstr>PowerPoint Presentation</vt:lpstr>
      <vt:lpstr>PowerPoint Presentation</vt:lpstr>
      <vt:lpstr>PowerPoint Presentation</vt:lpstr>
      <vt:lpstr>Citations</vt:lpstr>
    </vt:vector>
  </TitlesOfParts>
  <Company>Cary Academy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Identity and Immigration Digital Essay</dc:title>
  <dc:creator>Khadija Mumford</dc:creator>
  <cp:lastModifiedBy>Khadija Mumford</cp:lastModifiedBy>
  <cp:revision>6</cp:revision>
  <dcterms:created xsi:type="dcterms:W3CDTF">2012-09-21T16:44:48Z</dcterms:created>
  <dcterms:modified xsi:type="dcterms:W3CDTF">2012-09-21T18:10:18Z</dcterms:modified>
</cp:coreProperties>
</file>